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8" r:id="rId13"/>
    <p:sldId id="267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3DC4E6-DB4D-43DB-8BFC-875374D03558}" type="datetimeFigureOut">
              <a:rPr lang="en-US" smtClean="0"/>
              <a:pPr/>
              <a:t>4/8/2023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1D6690-F803-471C-ADA6-9AC4C437DEC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D6690-F803-471C-ADA6-9AC4C437DEC5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C510C-DFB5-40AD-BA35-02A48D3DC146}" type="datetimeFigureOut">
              <a:rPr lang="en-US" smtClean="0"/>
              <a:pPr/>
              <a:t>4/8/2023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264C5-C520-4EC7-B2D5-9F9AD45229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C510C-DFB5-40AD-BA35-02A48D3DC146}" type="datetimeFigureOut">
              <a:rPr lang="en-US" smtClean="0"/>
              <a:pPr/>
              <a:t>4/8/2023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264C5-C520-4EC7-B2D5-9F9AD45229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C510C-DFB5-40AD-BA35-02A48D3DC146}" type="datetimeFigureOut">
              <a:rPr lang="en-US" smtClean="0"/>
              <a:pPr/>
              <a:t>4/8/2023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264C5-C520-4EC7-B2D5-9F9AD45229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C510C-DFB5-40AD-BA35-02A48D3DC146}" type="datetimeFigureOut">
              <a:rPr lang="en-US" smtClean="0"/>
              <a:pPr/>
              <a:t>4/8/2023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264C5-C520-4EC7-B2D5-9F9AD45229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C510C-DFB5-40AD-BA35-02A48D3DC146}" type="datetimeFigureOut">
              <a:rPr lang="en-US" smtClean="0"/>
              <a:pPr/>
              <a:t>4/8/2023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264C5-C520-4EC7-B2D5-9F9AD45229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C510C-DFB5-40AD-BA35-02A48D3DC146}" type="datetimeFigureOut">
              <a:rPr lang="en-US" smtClean="0"/>
              <a:pPr/>
              <a:t>4/8/2023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264C5-C520-4EC7-B2D5-9F9AD45229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C510C-DFB5-40AD-BA35-02A48D3DC146}" type="datetimeFigureOut">
              <a:rPr lang="en-US" smtClean="0"/>
              <a:pPr/>
              <a:t>4/8/2023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264C5-C520-4EC7-B2D5-9F9AD45229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C510C-DFB5-40AD-BA35-02A48D3DC146}" type="datetimeFigureOut">
              <a:rPr lang="en-US" smtClean="0"/>
              <a:pPr/>
              <a:t>4/8/2023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264C5-C520-4EC7-B2D5-9F9AD45229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C510C-DFB5-40AD-BA35-02A48D3DC146}" type="datetimeFigureOut">
              <a:rPr lang="en-US" smtClean="0"/>
              <a:pPr/>
              <a:t>4/8/2023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264C5-C520-4EC7-B2D5-9F9AD45229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C510C-DFB5-40AD-BA35-02A48D3DC146}" type="datetimeFigureOut">
              <a:rPr lang="en-US" smtClean="0"/>
              <a:pPr/>
              <a:t>4/8/2023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264C5-C520-4EC7-B2D5-9F9AD45229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C510C-DFB5-40AD-BA35-02A48D3DC146}" type="datetimeFigureOut">
              <a:rPr lang="en-US" smtClean="0"/>
              <a:pPr/>
              <a:t>4/8/2023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264C5-C520-4EC7-B2D5-9F9AD45229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9C510C-DFB5-40AD-BA35-02A48D3DC146}" type="datetimeFigureOut">
              <a:rPr lang="en-US" smtClean="0"/>
              <a:pPr/>
              <a:t>4/8/2023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264C5-C520-4EC7-B2D5-9F9AD45229D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Untitled design (22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886" y="2928934"/>
            <a:ext cx="7358114" cy="366008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42910" y="1357298"/>
            <a:ext cx="8072494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Student Management System</a:t>
            </a:r>
            <a:endParaRPr 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500174"/>
            <a:ext cx="8215348" cy="4621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928794" y="428604"/>
            <a:ext cx="4857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Spring Boot Application</a:t>
            </a:r>
            <a:endParaRPr lang="en-US" sz="3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071546"/>
            <a:ext cx="8763062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2643174" y="214290"/>
            <a:ext cx="4429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Frontend- Angular 7</a:t>
            </a:r>
            <a:endParaRPr lang="en-US" sz="3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428736"/>
            <a:ext cx="8858280" cy="4982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357290" y="214290"/>
            <a:ext cx="6000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                    Database-MYSQL</a:t>
            </a:r>
            <a:endParaRPr lang="en-US" sz="3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AutoShape 4" descr="FutureScope 2019 announced for 28th March - Irish Tech New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4" name="AutoShape 6" descr="FutureScope 2019 announced for 28th March - Irish Tech New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6" name="AutoShape 8" descr="FutureScope 2019 announced for 28th March - Irish Tech New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8" name="AutoShape 10" descr="FutureScope 2019 announced for 28th March - Irish Tech New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80" name="AutoShape 12" descr="Future Scope... - Future Scope Placement Consultanc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82" name="AutoShape 14" descr="Future Scope... - Future Scope Placement Consultanc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 descr="fUTURESCOP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62" y="357165"/>
            <a:ext cx="6929486" cy="229795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14348" y="3071810"/>
            <a:ext cx="76438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We can add many feature like the students can also be able to upload &amp; downloads notes.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We can add attendence of the students.</a:t>
            </a:r>
          </a:p>
          <a:p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Also, it would be possible for students to watch lectures in the form of video content which would facilitate easy access to study material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86050" y="928670"/>
            <a:ext cx="371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Github Link</a:t>
            </a:r>
            <a:endParaRPr lang="en-US" sz="3600" dirty="0"/>
          </a:p>
        </p:txBody>
      </p:sp>
      <p:sp>
        <p:nvSpPr>
          <p:cNvPr id="3" name="Rectangle 2"/>
          <p:cNvSpPr/>
          <p:nvPr/>
        </p:nvSpPr>
        <p:spPr>
          <a:xfrm>
            <a:off x="1714480" y="2143116"/>
            <a:ext cx="5857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https://github.com/ankita12Shinde/Demo.git</a:t>
            </a:r>
            <a:endParaRPr lang="en-US" dirty="0"/>
          </a:p>
        </p:txBody>
      </p:sp>
      <p:pic>
        <p:nvPicPr>
          <p:cNvPr id="4" name="Picture 3" descr="GitHub-Ma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6" y="2214554"/>
            <a:ext cx="2643206" cy="264320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student management system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is an application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that is designed to track, maintain and manage all the data generated by a School, including the grades of a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student</a:t>
            </a:r>
          </a:p>
          <a:p>
            <a:endParaRPr lang="en-US" dirty="0"/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It’s main function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to maintain a proper database of its students to keep all the updated records and easily share information with students.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48" y="142852"/>
            <a:ext cx="7643866" cy="92869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Architecture of </a:t>
            </a:r>
            <a:r>
              <a:rPr lang="en-US" dirty="0" err="1" smtClean="0"/>
              <a:t>Angular,Spring</a:t>
            </a:r>
            <a:r>
              <a:rPr lang="en-US" dirty="0" smtClean="0"/>
              <a:t> &amp; Database(MYSQL)</a:t>
            </a:r>
            <a:endParaRPr lang="en-US" dirty="0"/>
          </a:p>
        </p:txBody>
      </p:sp>
      <p:pic>
        <p:nvPicPr>
          <p:cNvPr id="4" name="Content Placeholder 3" descr="angular logo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28728" y="1142984"/>
            <a:ext cx="1648627" cy="1505751"/>
          </a:xfrm>
        </p:spPr>
      </p:pic>
      <p:cxnSp>
        <p:nvCxnSpPr>
          <p:cNvPr id="14" name="Elbow Connector 13"/>
          <p:cNvCxnSpPr/>
          <p:nvPr/>
        </p:nvCxnSpPr>
        <p:spPr>
          <a:xfrm rot="10800000">
            <a:off x="357158" y="1928070"/>
            <a:ext cx="1357322" cy="23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786050" y="1928802"/>
            <a:ext cx="128588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>
            <a:off x="-893007" y="3178967"/>
            <a:ext cx="250033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5400000">
            <a:off x="2822563" y="3178173"/>
            <a:ext cx="250033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57158" y="4429132"/>
            <a:ext cx="371477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428596" y="2714620"/>
            <a:ext cx="9286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643042" y="2714620"/>
            <a:ext cx="1143008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Components</a:t>
            </a:r>
            <a:endParaRPr lang="en-US" sz="1400" b="1" dirty="0"/>
          </a:p>
        </p:txBody>
      </p:sp>
      <p:sp>
        <p:nvSpPr>
          <p:cNvPr id="41" name="Rectangle 40"/>
          <p:cNvSpPr/>
          <p:nvPr/>
        </p:nvSpPr>
        <p:spPr>
          <a:xfrm>
            <a:off x="3071802" y="2714620"/>
            <a:ext cx="857256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Services</a:t>
            </a:r>
            <a:endParaRPr lang="en-US" b="1" dirty="0"/>
          </a:p>
        </p:txBody>
      </p:sp>
      <p:sp>
        <p:nvSpPr>
          <p:cNvPr id="42" name="Left-Right Arrow 41"/>
          <p:cNvSpPr/>
          <p:nvPr/>
        </p:nvSpPr>
        <p:spPr>
          <a:xfrm>
            <a:off x="1357290" y="3143248"/>
            <a:ext cx="285752" cy="14287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ight Arrow 42"/>
          <p:cNvSpPr/>
          <p:nvPr/>
        </p:nvSpPr>
        <p:spPr>
          <a:xfrm>
            <a:off x="2786050" y="3143248"/>
            <a:ext cx="285752" cy="142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428596" y="2928934"/>
            <a:ext cx="1000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cs typeface="Times New Roman" pitchFamily="18" charset="0"/>
              </a:rPr>
              <a:t>View</a:t>
            </a:r>
          </a:p>
          <a:p>
            <a:r>
              <a:rPr lang="en-US" sz="1400" b="1" dirty="0" smtClean="0">
                <a:solidFill>
                  <a:schemeClr val="bg1"/>
                </a:solidFill>
                <a:cs typeface="Times New Roman" pitchFamily="18" charset="0"/>
              </a:rPr>
              <a:t>Templates</a:t>
            </a:r>
            <a:endParaRPr lang="en-US" sz="1400" b="1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214810" y="2357430"/>
            <a:ext cx="785818" cy="171451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 smtClean="0">
                <a:solidFill>
                  <a:schemeClr val="bg1"/>
                </a:solidFill>
              </a:rPr>
              <a:t>HTTP</a:t>
            </a:r>
          </a:p>
          <a:p>
            <a:pPr algn="ctr"/>
            <a:r>
              <a:rPr lang="en-IN" sz="1400" b="1" dirty="0" smtClean="0">
                <a:solidFill>
                  <a:schemeClr val="bg1"/>
                </a:solidFill>
              </a:rPr>
              <a:t>Client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Exploring Spring Boot :Beginners Level - Knoldus Blog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72132" y="1428736"/>
            <a:ext cx="2035983" cy="107157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5286380" y="2714620"/>
            <a:ext cx="1143008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Spring</a:t>
            </a:r>
          </a:p>
          <a:p>
            <a:pPr algn="ctr"/>
            <a:r>
              <a:rPr lang="en-US" sz="1400" b="1" dirty="0" smtClean="0"/>
              <a:t>Rest</a:t>
            </a:r>
          </a:p>
          <a:p>
            <a:pPr algn="ctr"/>
            <a:r>
              <a:rPr lang="en-US" sz="1400" b="1" dirty="0" smtClean="0"/>
              <a:t>Controller</a:t>
            </a:r>
            <a:endParaRPr lang="en-US" sz="1400" b="1" dirty="0"/>
          </a:p>
        </p:txBody>
      </p:sp>
      <p:sp>
        <p:nvSpPr>
          <p:cNvPr id="23" name="Rectangle 22"/>
          <p:cNvSpPr/>
          <p:nvPr/>
        </p:nvSpPr>
        <p:spPr>
          <a:xfrm>
            <a:off x="6643702" y="2714620"/>
            <a:ext cx="9286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Spring</a:t>
            </a:r>
            <a:endParaRPr lang="en-US" b="1" dirty="0" smtClean="0"/>
          </a:p>
          <a:p>
            <a:pPr algn="ctr"/>
            <a:r>
              <a:rPr lang="en-US" sz="1400" b="1" dirty="0" smtClean="0"/>
              <a:t>Data JPA</a:t>
            </a:r>
            <a:endParaRPr lang="en-US" b="1" dirty="0"/>
          </a:p>
        </p:txBody>
      </p:sp>
      <p:cxnSp>
        <p:nvCxnSpPr>
          <p:cNvPr id="26" name="Straight Connector 25"/>
          <p:cNvCxnSpPr/>
          <p:nvPr/>
        </p:nvCxnSpPr>
        <p:spPr>
          <a:xfrm rot="5400000">
            <a:off x="3964777" y="3178967"/>
            <a:ext cx="250033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072462" y="2714620"/>
            <a:ext cx="9286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MYSQL</a:t>
            </a:r>
            <a:endParaRPr lang="en-US" sz="1400" b="1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5214942" y="4429132"/>
            <a:ext cx="271464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>
            <a:off x="6680215" y="3178173"/>
            <a:ext cx="250033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572396" y="1928802"/>
            <a:ext cx="35719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214942" y="1928802"/>
            <a:ext cx="35719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071934" y="3071810"/>
            <a:ext cx="114300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rot="10800000">
            <a:off x="3929058" y="3500438"/>
            <a:ext cx="128588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ight Arrow 65"/>
          <p:cNvSpPr/>
          <p:nvPr/>
        </p:nvSpPr>
        <p:spPr>
          <a:xfrm>
            <a:off x="7643834" y="3000372"/>
            <a:ext cx="357190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Left Arrow 67"/>
          <p:cNvSpPr/>
          <p:nvPr/>
        </p:nvSpPr>
        <p:spPr>
          <a:xfrm>
            <a:off x="7643834" y="3357562"/>
            <a:ext cx="357190" cy="2143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8072462" y="2571744"/>
            <a:ext cx="928694" cy="2857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8072462" y="3500438"/>
            <a:ext cx="928694" cy="2857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928662" y="3357562"/>
            <a:ext cx="2214578" cy="1143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Frontend-side</a:t>
            </a:r>
          </a:p>
          <a:p>
            <a:pPr algn="ctr"/>
            <a:r>
              <a:rPr lang="en-US" dirty="0" smtClean="0"/>
              <a:t>Tools and</a:t>
            </a:r>
          </a:p>
          <a:p>
            <a:pPr algn="ctr"/>
            <a:r>
              <a:rPr lang="en-US" dirty="0" smtClean="0"/>
              <a:t>Technologies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929190" y="2428868"/>
            <a:ext cx="400052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29190" y="3071810"/>
            <a:ext cx="400052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929190" y="3714752"/>
            <a:ext cx="400052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929190" y="4357694"/>
            <a:ext cx="400052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929190" y="5000636"/>
            <a:ext cx="400052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929190" y="1714488"/>
            <a:ext cx="400052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Isosceles Triangle 11"/>
          <p:cNvSpPr/>
          <p:nvPr/>
        </p:nvSpPr>
        <p:spPr>
          <a:xfrm rot="16200000">
            <a:off x="4536283" y="1750206"/>
            <a:ext cx="428628" cy="357191"/>
          </a:xfrm>
          <a:prstGeom prst="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 rot="16200000">
            <a:off x="4536282" y="4393412"/>
            <a:ext cx="428628" cy="357191"/>
          </a:xfrm>
          <a:prstGeom prst="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 rot="16200000">
            <a:off x="4536281" y="3750470"/>
            <a:ext cx="428628" cy="357191"/>
          </a:xfrm>
          <a:prstGeom prst="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 rot="16200000">
            <a:off x="4536282" y="3107528"/>
            <a:ext cx="428628" cy="357191"/>
          </a:xfrm>
          <a:prstGeom prst="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 rot="16200000">
            <a:off x="4536282" y="2464586"/>
            <a:ext cx="428628" cy="357191"/>
          </a:xfrm>
          <a:prstGeom prst="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 rot="16200000">
            <a:off x="4536282" y="5036354"/>
            <a:ext cx="428628" cy="357191"/>
          </a:xfrm>
          <a:prstGeom prst="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3571868" y="1928802"/>
            <a:ext cx="1000134" cy="158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571868" y="2643182"/>
            <a:ext cx="1000134" cy="158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571868" y="3286124"/>
            <a:ext cx="1000134" cy="158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571868" y="3929066"/>
            <a:ext cx="1000134" cy="158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571868" y="4572008"/>
            <a:ext cx="1000134" cy="158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71868" y="5214950"/>
            <a:ext cx="1000134" cy="158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4" idx="0"/>
          </p:cNvCxnSpPr>
          <p:nvPr/>
        </p:nvCxnSpPr>
        <p:spPr>
          <a:xfrm rot="5400000" flipH="1" flipV="1">
            <a:off x="2089530" y="1875223"/>
            <a:ext cx="1428760" cy="153591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2428860" y="2643182"/>
            <a:ext cx="1143008" cy="78581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4" idx="6"/>
          </p:cNvCxnSpPr>
          <p:nvPr/>
        </p:nvCxnSpPr>
        <p:spPr>
          <a:xfrm>
            <a:off x="3143240" y="3929066"/>
            <a:ext cx="428628" cy="158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2857488" y="3286124"/>
            <a:ext cx="714380" cy="28575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" idx="4"/>
          </p:cNvCxnSpPr>
          <p:nvPr/>
        </p:nvCxnSpPr>
        <p:spPr>
          <a:xfrm rot="16200000" flipH="1">
            <a:off x="2446719" y="4089801"/>
            <a:ext cx="714382" cy="153591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4" idx="5"/>
          </p:cNvCxnSpPr>
          <p:nvPr/>
        </p:nvCxnSpPr>
        <p:spPr>
          <a:xfrm rot="16200000" flipH="1">
            <a:off x="3075981" y="4076121"/>
            <a:ext cx="238828" cy="75294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929190" y="1714488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Angular 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143504" y="3786190"/>
            <a:ext cx="164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VS Code IDE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072066" y="4429132"/>
            <a:ext cx="214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Angular CLI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072066" y="2500306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Typescript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072066" y="5072074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Bootstrap 4+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143504" y="3071810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Node JS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4929190" y="1714488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Angular 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43504" y="3786190"/>
            <a:ext cx="164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VS Code IDE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14942" y="4357694"/>
            <a:ext cx="214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Angular CLI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72066" y="2500306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Typescript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72066" y="5072074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Bootstrap 4+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43504" y="3071810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Node JS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1081062" y="3509962"/>
            <a:ext cx="2214578" cy="1143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Frontend-side</a:t>
            </a:r>
          </a:p>
          <a:p>
            <a:pPr algn="ctr"/>
            <a:r>
              <a:rPr lang="en-US" dirty="0" smtClean="0"/>
              <a:t>Tools and</a:t>
            </a:r>
          </a:p>
          <a:p>
            <a:pPr algn="ctr"/>
            <a:r>
              <a:rPr lang="en-US" dirty="0" smtClean="0"/>
              <a:t>Technologies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081590" y="2581268"/>
            <a:ext cx="400052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081590" y="3224210"/>
            <a:ext cx="400052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081590" y="3867152"/>
            <a:ext cx="400052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5081590" y="4510094"/>
            <a:ext cx="400052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081590" y="5153036"/>
            <a:ext cx="400052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081590" y="1866888"/>
            <a:ext cx="400052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Isosceles Triangle 34"/>
          <p:cNvSpPr/>
          <p:nvPr/>
        </p:nvSpPr>
        <p:spPr>
          <a:xfrm rot="16200000">
            <a:off x="4688683" y="1902606"/>
            <a:ext cx="428628" cy="357191"/>
          </a:xfrm>
          <a:prstGeom prst="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/>
          <p:cNvSpPr/>
          <p:nvPr/>
        </p:nvSpPr>
        <p:spPr>
          <a:xfrm rot="16200000">
            <a:off x="4688682" y="4545812"/>
            <a:ext cx="428628" cy="357191"/>
          </a:xfrm>
          <a:prstGeom prst="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 rot="16200000">
            <a:off x="4688681" y="3902870"/>
            <a:ext cx="428628" cy="357191"/>
          </a:xfrm>
          <a:prstGeom prst="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16200000">
            <a:off x="4688682" y="3259928"/>
            <a:ext cx="428628" cy="357191"/>
          </a:xfrm>
          <a:prstGeom prst="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 rot="16200000">
            <a:off x="4688682" y="2616986"/>
            <a:ext cx="428628" cy="357191"/>
          </a:xfrm>
          <a:prstGeom prst="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 rot="16200000">
            <a:off x="4688682" y="5188754"/>
            <a:ext cx="428628" cy="357191"/>
          </a:xfrm>
          <a:prstGeom prst="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3724268" y="2081202"/>
            <a:ext cx="1000134" cy="158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724268" y="2795582"/>
            <a:ext cx="1000134" cy="158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724268" y="3438524"/>
            <a:ext cx="1000134" cy="158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3724268" y="4081466"/>
            <a:ext cx="1000134" cy="158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3724268" y="4724408"/>
            <a:ext cx="1000134" cy="158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724268" y="5367350"/>
            <a:ext cx="1000134" cy="158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8" idx="0"/>
          </p:cNvCxnSpPr>
          <p:nvPr/>
        </p:nvCxnSpPr>
        <p:spPr>
          <a:xfrm rot="5400000" flipH="1" flipV="1">
            <a:off x="2241930" y="2027623"/>
            <a:ext cx="1428760" cy="153591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2581260" y="2795582"/>
            <a:ext cx="1143008" cy="78581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28" idx="6"/>
          </p:cNvCxnSpPr>
          <p:nvPr/>
        </p:nvCxnSpPr>
        <p:spPr>
          <a:xfrm>
            <a:off x="3295640" y="4081466"/>
            <a:ext cx="428628" cy="158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3009888" y="3438524"/>
            <a:ext cx="714380" cy="28575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8" idx="4"/>
          </p:cNvCxnSpPr>
          <p:nvPr/>
        </p:nvCxnSpPr>
        <p:spPr>
          <a:xfrm rot="16200000" flipH="1">
            <a:off x="2599119" y="4242201"/>
            <a:ext cx="714382" cy="153591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28" idx="5"/>
          </p:cNvCxnSpPr>
          <p:nvPr/>
        </p:nvCxnSpPr>
        <p:spPr>
          <a:xfrm rot="16200000" flipH="1">
            <a:off x="3228381" y="4228521"/>
            <a:ext cx="238828" cy="75294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081590" y="1866888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Angular 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295904" y="3938590"/>
            <a:ext cx="164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VS Code IDE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224466" y="4581532"/>
            <a:ext cx="214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Angular CLI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224466" y="2652706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Typescript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224466" y="5224474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Bootstrap 4+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295904" y="3224210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Node JS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000108"/>
            <a:ext cx="8763061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2857488" y="214290"/>
            <a:ext cx="3357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Home Page</a:t>
            </a:r>
            <a:endParaRPr lang="en-US" sz="3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071546"/>
            <a:ext cx="8509060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2857488" y="214290"/>
            <a:ext cx="2143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Add Page</a:t>
            </a:r>
            <a:endParaRPr lang="en-US" sz="3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214422"/>
            <a:ext cx="8763061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2857488" y="285728"/>
            <a:ext cx="2857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</a:t>
            </a:r>
            <a:r>
              <a:rPr lang="en-US" sz="3600" dirty="0" smtClean="0"/>
              <a:t>Delete Page</a:t>
            </a:r>
            <a:endParaRPr lang="en-US" sz="3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000108"/>
            <a:ext cx="8763062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3214678" y="214290"/>
            <a:ext cx="2143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View Page</a:t>
            </a:r>
            <a:endParaRPr lang="en-US" sz="3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196</Words>
  <Application>Microsoft Office PowerPoint</Application>
  <PresentationFormat>On-screen Show (4:3)</PresentationFormat>
  <Paragraphs>57</Paragraphs>
  <Slides>14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Slide 1</vt:lpstr>
      <vt:lpstr>Introduction</vt:lpstr>
      <vt:lpstr>The Architecture of Angular,Spring &amp; Database(MYSQL)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Ankita</dc:creator>
  <cp:lastModifiedBy>Ankita</cp:lastModifiedBy>
  <cp:revision>56</cp:revision>
  <dcterms:created xsi:type="dcterms:W3CDTF">2023-04-07T15:27:19Z</dcterms:created>
  <dcterms:modified xsi:type="dcterms:W3CDTF">2023-04-08T11:03:10Z</dcterms:modified>
</cp:coreProperties>
</file>